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howGuides="1">
      <p:cViewPr varScale="1">
        <p:scale>
          <a:sx n="67" d="100"/>
          <a:sy n="67" d="100"/>
        </p:scale>
        <p:origin x="-65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3.wmf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jpeg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jpeg"/><Relationship Id="rId1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wmf"/><Relationship Id="rId1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55650" y="260985"/>
            <a:ext cx="7772400" cy="1470025"/>
          </a:xfrm>
        </p:spPr>
        <p:txBody>
          <a:bodyPr/>
          <a:p>
            <a:r>
              <a:rPr lang="en-US" altLang="zh-CN"/>
              <a:t>2025-2-13</a:t>
            </a:r>
            <a:r>
              <a:rPr lang="zh-CN" altLang="zh-CN"/>
              <a:t>品检反馈此材料做片装很卷</a:t>
            </a:r>
            <a:endParaRPr lang="zh-CN" altLang="zh-CN"/>
          </a:p>
        </p:txBody>
      </p:sp>
      <p:pic>
        <p:nvPicPr>
          <p:cNvPr id="4" name="图片 3" descr="微信图片_202502131804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560" y="3141345"/>
            <a:ext cx="2025000" cy="3600000"/>
          </a:xfrm>
          <a:prstGeom prst="rect">
            <a:avLst/>
          </a:prstGeom>
        </p:spPr>
      </p:pic>
      <p:pic>
        <p:nvPicPr>
          <p:cNvPr id="5" name="图片 4" descr="微信图片_202502131804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830" y="3068955"/>
            <a:ext cx="6400000" cy="3600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505" y="274638"/>
            <a:ext cx="8229600" cy="1143000"/>
          </a:xfrm>
        </p:spPr>
        <p:txBody>
          <a:bodyPr>
            <a:normAutofit fontScale="90000"/>
          </a:bodyPr>
          <a:p>
            <a:r>
              <a:rPr lang="en-US" altLang="zh-CN"/>
              <a:t>2025-02-26-</a:t>
            </a:r>
            <a:r>
              <a:rPr lang="zh-CN" altLang="en-US"/>
              <a:t>版做得上下颜色差很远，版又长短套不了，这是版厂的问题</a:t>
            </a:r>
            <a:endParaRPr lang="zh-CN" altLang="en-US"/>
          </a:p>
        </p:txBody>
      </p:sp>
      <p:pic>
        <p:nvPicPr>
          <p:cNvPr id="4" name="内容占位符 3" descr="微信图片_2025022719244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39975" y="4220845"/>
            <a:ext cx="4486275" cy="22669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2025-02-26-</a:t>
            </a:r>
            <a:r>
              <a:rPr lang="zh-CN" altLang="en-US"/>
              <a:t>这一套是版烂了，版厂问题</a:t>
            </a:r>
            <a:endParaRPr lang="zh-CN" altLang="en-US"/>
          </a:p>
        </p:txBody>
      </p:sp>
      <p:pic>
        <p:nvPicPr>
          <p:cNvPr id="4" name="内容占位符 3" descr="微信图片_2025022719251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07540" y="3644900"/>
            <a:ext cx="2838450" cy="3095625"/>
          </a:xfrm>
          <a:prstGeom prst="rect">
            <a:avLst/>
          </a:prstGeom>
        </p:spPr>
      </p:pic>
      <p:pic>
        <p:nvPicPr>
          <p:cNvPr id="5" name="图片 4" descr="微信图片_202502271925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280" y="2420620"/>
            <a:ext cx="24300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2025-02-28</a:t>
            </a:r>
            <a:r>
              <a:rPr lang="zh-CN" altLang="en-US"/>
              <a:t>此批材料溢胶严重</a:t>
            </a:r>
            <a:endParaRPr lang="zh-CN" altLang="en-US"/>
          </a:p>
        </p:txBody>
      </p:sp>
      <p:pic>
        <p:nvPicPr>
          <p:cNvPr id="4" name="内容占位符 3" descr="微信图片_2025022818381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67360" y="2277110"/>
            <a:ext cx="3392805" cy="4526280"/>
          </a:xfrm>
          <a:prstGeom prst="rect">
            <a:avLst/>
          </a:prstGeom>
        </p:spPr>
      </p:pic>
      <p:pic>
        <p:nvPicPr>
          <p:cNvPr id="5" name="图片 4" descr="微信图片_202502281837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990" y="2204720"/>
            <a:ext cx="24300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B14</a:t>
            </a:r>
            <a:r>
              <a:rPr lang="zh-CN" altLang="en-US"/>
              <a:t>客户反馈空白页弄错</a:t>
            </a:r>
            <a:endParaRPr lang="zh-CN" altLang="en-US"/>
          </a:p>
        </p:txBody>
      </p:sp>
      <p:graphicFrame>
        <p:nvGraphicFramePr>
          <p:cNvPr id="4" name="内容占位符 3">
            <a:hlinkClick r:id="" action="ppaction://ole?verb="/>
          </p:cNvPr>
          <p:cNvGraphicFramePr>
            <a:graphicFrameLocks noChangeAspect="1"/>
          </p:cNvGraphicFramePr>
          <p:nvPr>
            <p:ph idx="1"/>
          </p:nvPr>
        </p:nvGraphicFramePr>
        <p:xfrm>
          <a:off x="2844165" y="2996565"/>
          <a:ext cx="2622857" cy="180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666750" progId="Package">
                  <p:embed/>
                </p:oleObj>
              </mc:Choice>
              <mc:Fallback>
                <p:oleObj name="" showAsIcon="1" r:id="rId1" imgW="971550" imgH="66675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844165" y="2996565"/>
                        <a:ext cx="2622857" cy="180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2025-2-15-</a:t>
            </a:r>
            <a:r>
              <a:rPr lang="zh-CN" altLang="en-US"/>
              <a:t>C100投诉寄出的大货投诉有纸碎</a:t>
            </a:r>
            <a:endParaRPr lang="zh-CN" altLang="en-US"/>
          </a:p>
        </p:txBody>
      </p:sp>
      <p:pic>
        <p:nvPicPr>
          <p:cNvPr id="4" name="内容占位符 3" descr="微信图片_2025021816461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9705" y="2132330"/>
            <a:ext cx="3388360" cy="4526280"/>
          </a:xfrm>
          <a:prstGeom prst="rect">
            <a:avLst/>
          </a:prstGeom>
        </p:spPr>
      </p:pic>
      <p:pic>
        <p:nvPicPr>
          <p:cNvPr id="5" name="图片 4" descr="微信图片_202502181646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720" y="2420620"/>
            <a:ext cx="57460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2025-2-19-</a:t>
            </a:r>
            <a:r>
              <a:rPr lang="zh-CN" altLang="en-US"/>
              <a:t>品检反馈外发加工回来的说明书切偏</a:t>
            </a:r>
            <a:endParaRPr lang="zh-CN" altLang="en-US"/>
          </a:p>
        </p:txBody>
      </p:sp>
      <p:pic>
        <p:nvPicPr>
          <p:cNvPr id="4" name="内容占位符 3" descr="微信图片_2025021918392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076190" y="2205355"/>
            <a:ext cx="2545715" cy="4526280"/>
          </a:xfrm>
          <a:prstGeom prst="rect">
            <a:avLst/>
          </a:prstGeom>
        </p:spPr>
      </p:pic>
      <p:pic>
        <p:nvPicPr>
          <p:cNvPr id="5" name="图片 4" descr="微信图片_202502191839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740" y="2493010"/>
            <a:ext cx="24300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2025-2-20-</a:t>
            </a:r>
            <a:r>
              <a:rPr lang="zh-CN" altLang="en-US"/>
              <a:t>客户反馈卷芯变形</a:t>
            </a:r>
            <a:endParaRPr lang="zh-CN" altLang="en-US"/>
          </a:p>
        </p:txBody>
      </p:sp>
      <p:pic>
        <p:nvPicPr>
          <p:cNvPr id="4" name="内容占位符 3" descr="微信图片_2025022018281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57200" y="2132330"/>
            <a:ext cx="3392805" cy="4526280"/>
          </a:xfrm>
          <a:prstGeom prst="rect">
            <a:avLst/>
          </a:prstGeom>
        </p:spPr>
      </p:pic>
      <p:pic>
        <p:nvPicPr>
          <p:cNvPr id="5" name="图片 4" descr="微信图片_202502201828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290" y="2420620"/>
            <a:ext cx="32384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2025-2-21-</a:t>
            </a:r>
            <a:r>
              <a:rPr lang="zh-CN" altLang="en-US"/>
              <a:t>B14这款客户反馈材料太卷了，要求补200张</a:t>
            </a:r>
            <a:endParaRPr lang="zh-CN" altLang="en-US"/>
          </a:p>
        </p:txBody>
      </p:sp>
      <p:pic>
        <p:nvPicPr>
          <p:cNvPr id="4" name="内容占位符 3" descr="微信图片_2025022118371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11505" y="2708910"/>
            <a:ext cx="8229600" cy="38893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2025-2-22-</a:t>
            </a:r>
            <a:r>
              <a:rPr lang="zh-CN" altLang="en-US"/>
              <a:t>D100外发回来的欠数70</a:t>
            </a:r>
            <a:endParaRPr lang="zh-CN" altLang="en-US"/>
          </a:p>
        </p:txBody>
      </p:sp>
      <p:pic>
        <p:nvPicPr>
          <p:cNvPr id="4" name="内容占位符 3" descr="微信图片_2025022218143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71550" y="2061210"/>
            <a:ext cx="2545715" cy="4526280"/>
          </a:xfrm>
          <a:prstGeom prst="rect">
            <a:avLst/>
          </a:prstGeom>
        </p:spPr>
      </p:pic>
      <p:pic>
        <p:nvPicPr>
          <p:cNvPr id="5" name="图片 4" descr="微信图片_202502221814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5" y="2277110"/>
            <a:ext cx="24300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2025-02-26-</a:t>
            </a:r>
            <a:r>
              <a:rPr lang="zh-CN" altLang="en-US"/>
              <a:t>A97客户投诉标签开裂，粘不稳</a:t>
            </a:r>
            <a:endParaRPr lang="zh-CN" altLang="en-US"/>
          </a:p>
        </p:txBody>
      </p:sp>
      <p:pic>
        <p:nvPicPr>
          <p:cNvPr id="4" name="内容占位符 3" descr="微信图片_2025022719175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36830" y="4076700"/>
            <a:ext cx="2635960" cy="2880000"/>
          </a:xfrm>
          <a:prstGeom prst="rect">
            <a:avLst/>
          </a:prstGeom>
        </p:spPr>
      </p:pic>
      <p:pic>
        <p:nvPicPr>
          <p:cNvPr id="5" name="图片 4" descr="微信图片_202502271917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585" y="1196975"/>
            <a:ext cx="2160000" cy="2880000"/>
          </a:xfrm>
          <a:prstGeom prst="rect">
            <a:avLst/>
          </a:prstGeom>
        </p:spPr>
      </p:pic>
      <p:pic>
        <p:nvPicPr>
          <p:cNvPr id="6" name="图片 5" descr="微信图片_202502271917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685" y="2708910"/>
            <a:ext cx="2687200" cy="4320000"/>
          </a:xfrm>
          <a:prstGeom prst="rect">
            <a:avLst/>
          </a:prstGeom>
        </p:spPr>
      </p:pic>
      <p:pic>
        <p:nvPicPr>
          <p:cNvPr id="7" name="图片 6" descr="微信图片_202502271917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390" y="3284855"/>
            <a:ext cx="4138333" cy="3600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2025-02-26</a:t>
            </a:r>
            <a:r>
              <a:rPr lang="zh-CN" altLang="en-US"/>
              <a:t>专字变四色了，不参考旧的，又要拆。</a:t>
            </a:r>
            <a:endParaRPr lang="zh-CN" altLang="en-US"/>
          </a:p>
        </p:txBody>
      </p:sp>
      <p:pic>
        <p:nvPicPr>
          <p:cNvPr id="4" name="内容占位符 3" descr="微信图片_2025022719240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0110" y="2276475"/>
            <a:ext cx="2689860" cy="4526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289</Words>
  <Application>WPS 演示</Application>
  <PresentationFormat/>
  <Paragraphs>24</Paragraphs>
  <Slides>12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Package</vt:lpstr>
      <vt:lpstr>2025-2-13品检反馈此材料做片装很卷</vt:lpstr>
      <vt:lpstr>B14客户反馈空白页弄错</vt:lpstr>
      <vt:lpstr>2025-2-15-C100投诉寄出的大货投诉有纸碎</vt:lpstr>
      <vt:lpstr>2025-2-19-品检反馈外发加工回来的说明书切偏</vt:lpstr>
      <vt:lpstr>2025-2-20-客户反馈卷芯变形</vt:lpstr>
      <vt:lpstr>2025-2-21-B14这款客户反馈材料太卷了，要求补200张</vt:lpstr>
      <vt:lpstr>2025-2-22-D100外发回来的欠数70</vt:lpstr>
      <vt:lpstr>2025-02-26-A97客户投诉标签开裂，粘不稳</vt:lpstr>
      <vt:lpstr>2025-02-26专字变四色了，不参考旧的，又要拆。</vt:lpstr>
      <vt:lpstr>2025-02-26-版做得上下颜色差很远，版又长短套不了，这是版厂的问题</vt:lpstr>
      <vt:lpstr>2025-02-26-这一套是版烂了，版厂问题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2025-2-13品检反馈此材料做片装很卷</dc:title>
  <dc:creator>Administrator</dc:creator>
  <cp:lastModifiedBy>WPS</cp:lastModifiedBy>
  <cp:revision>9</cp:revision>
  <dcterms:created xsi:type="dcterms:W3CDTF">2025-02-13T10:06:00Z</dcterms:created>
  <dcterms:modified xsi:type="dcterms:W3CDTF">2025-02-28T10:51:13Z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7C24F8E161B84E9D8D18A5753A9EA5B5_12</vt:lpwstr>
  </property>
  <property fmtid="{D5CDD505-2E9C-101B-9397-08002B2CF9AE}" pid="3" name="KSOProductBuildVer">
    <vt:lpwstr>2052-12.8.2.18205</vt:lpwstr>
  </property>
</Properties>
</file>

<file path=docProps/thumbnail.jpeg>
</file>